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2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59" r:id="rId7"/>
    <p:sldId id="261" r:id="rId8"/>
    <p:sldId id="264" r:id="rId9"/>
    <p:sldId id="265" r:id="rId10"/>
    <p:sldId id="262" r:id="rId11"/>
    <p:sldId id="263" r:id="rId12"/>
    <p:sldId id="26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B432F4-5FDB-4518-9272-2F3934AC6AA2}" type="doc">
      <dgm:prSet loTypeId="urn:microsoft.com/office/officeart/2018/2/layout/IconVerticalSolidList" loCatId="icon" qsTypeId="urn:microsoft.com/office/officeart/2005/8/quickstyle/simple4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B633A646-2062-4841-AF18-847B074C67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noProof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Goal</a:t>
          </a:r>
        </a:p>
      </dgm:t>
    </dgm:pt>
    <dgm:pt modelId="{DB4A5689-BD48-4D3D-8017-D1E3C49B0DDB}" type="parTrans" cxnId="{56ADA02B-9055-4F39-B74D-2D556F11DDB6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397C75F-5FD8-4120-9A24-A246D042942B}" type="sibTrans" cxnId="{56ADA02B-9055-4F39-B74D-2D556F11DDB6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14BC708E-A0A1-4102-88E4-E75128B4E51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Model preparations and details</a:t>
          </a:r>
        </a:p>
      </dgm:t>
    </dgm:pt>
    <dgm:pt modelId="{CF221EFF-354A-47A9-A498-1F0BBF01ECB8}" type="parTrans" cxnId="{EB9839C5-F324-41C4-8950-5284E09FB71E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7519C821-85FB-4CA3-BEB5-E4BFBC529B83}" type="sibTrans" cxnId="{EB9839C5-F324-41C4-8950-5284E09FB71E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6D21269-399B-4BA2-8621-C7B9DA1E1B8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noProof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Results and conclusion</a:t>
          </a:r>
        </a:p>
      </dgm:t>
    </dgm:pt>
    <dgm:pt modelId="{AA3929B3-1058-4240-AD5D-9518D4976567}" type="parTrans" cxnId="{E4AD895B-72A4-4A6B-A7F4-C77A53EC51BC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C79B0F2C-DDB4-44EB-89F7-717146B88B10}" type="sibTrans" cxnId="{E4AD895B-72A4-4A6B-A7F4-C77A53EC51BC}">
      <dgm:prSet/>
      <dgm:spPr/>
      <dgm:t>
        <a:bodyPr/>
        <a:lstStyle/>
        <a:p>
          <a:endParaRPr lang="en-US" noProof="0">
            <a:solidFill>
              <a:schemeClr val="bg1"/>
            </a:solidFill>
            <a:effectLst>
              <a:glow rad="152400">
                <a:schemeClr val="bg1">
                  <a:alpha val="19000"/>
                </a:schemeClr>
              </a:glow>
            </a:effectLst>
          </a:endParaRPr>
        </a:p>
      </dgm:t>
    </dgm:pt>
    <dgm:pt modelId="{D40A0249-41A7-44A6-A657-361E8C18FD42}" type="pres">
      <dgm:prSet presAssocID="{E1B432F4-5FDB-4518-9272-2F3934AC6AA2}" presName="root" presStyleCnt="0">
        <dgm:presLayoutVars>
          <dgm:dir/>
          <dgm:resizeHandles val="exact"/>
        </dgm:presLayoutVars>
      </dgm:prSet>
      <dgm:spPr/>
    </dgm:pt>
    <dgm:pt modelId="{7D1F47A2-8F6C-4C7F-B3B3-2100C986DE32}" type="pres">
      <dgm:prSet presAssocID="{B633A646-2062-4841-AF18-847B074C6716}" presName="compNode" presStyleCnt="0"/>
      <dgm:spPr/>
    </dgm:pt>
    <dgm:pt modelId="{EC4D957C-BFAC-446D-9573-48333BEC34E6}" type="pres">
      <dgm:prSet presAssocID="{B633A646-2062-4841-AF18-847B074C6716}" presName="bgRect" presStyleLbl="bgShp" presStyleIdx="0" presStyleCnt="3"/>
      <dgm:spPr>
        <a:prstGeom prst="rect">
          <a:avLst/>
        </a:prstGeom>
        <a:solidFill>
          <a:schemeClr val="tx1">
            <a:alpha val="70000"/>
          </a:schemeClr>
        </a:solidFill>
      </dgm:spPr>
    </dgm:pt>
    <dgm:pt modelId="{BE6B2CCF-B717-4C6F-9115-44EF0ECE6018}" type="pres">
      <dgm:prSet presAssocID="{B633A646-2062-4841-AF18-847B074C6716}" presName="iconRect" presStyleLbl="node1" presStyleIdx="0" presStyleCnt="3" custScaleX="75132" custScaleY="7513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95420642-092B-41B9-94FA-E0EC36F9AF7E}" type="pres">
      <dgm:prSet presAssocID="{B633A646-2062-4841-AF18-847B074C6716}" presName="spaceRect" presStyleCnt="0"/>
      <dgm:spPr/>
    </dgm:pt>
    <dgm:pt modelId="{C95AF6F0-F4DA-48FE-85EB-61ADFB42AA13}" type="pres">
      <dgm:prSet presAssocID="{B633A646-2062-4841-AF18-847B074C6716}" presName="parTx" presStyleLbl="revTx" presStyleIdx="0" presStyleCnt="3">
        <dgm:presLayoutVars>
          <dgm:chMax val="0"/>
          <dgm:chPref val="0"/>
        </dgm:presLayoutVars>
      </dgm:prSet>
      <dgm:spPr/>
    </dgm:pt>
    <dgm:pt modelId="{51DD96AA-8DD7-4B07-A561-5C9B41ACFA3C}" type="pres">
      <dgm:prSet presAssocID="{1397C75F-5FD8-4120-9A24-A246D042942B}" presName="sibTrans" presStyleCnt="0"/>
      <dgm:spPr/>
    </dgm:pt>
    <dgm:pt modelId="{38E06421-A6BB-4D10-8565-2812C2C5C6B3}" type="pres">
      <dgm:prSet presAssocID="{14BC708E-A0A1-4102-88E4-E75128B4E51E}" presName="compNode" presStyleCnt="0"/>
      <dgm:spPr/>
    </dgm:pt>
    <dgm:pt modelId="{79919C57-A32A-40F6-B106-B4E0CE644E4C}" type="pres">
      <dgm:prSet presAssocID="{14BC708E-A0A1-4102-88E4-E75128B4E51E}" presName="bgRect" presStyleLbl="bgShp" presStyleIdx="1" presStyleCnt="3"/>
      <dgm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99FDF55F-B3E9-423D-AD21-A6446C5D7455}" type="pres">
      <dgm:prSet presAssocID="{14BC708E-A0A1-4102-88E4-E75128B4E51E}" presName="iconRect" presStyleLbl="node1" presStyleIdx="1" presStyleCnt="3" custScaleX="75132" custScaleY="75132" custLinFactY="100000" custLinFactNeighborX="-5915" custLinFactNeighborY="12425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E98BD5F1-E6F1-491F-A8EE-6A9AD649521E}" type="pres">
      <dgm:prSet presAssocID="{14BC708E-A0A1-4102-88E4-E75128B4E51E}" presName="spaceRect" presStyleCnt="0"/>
      <dgm:spPr/>
    </dgm:pt>
    <dgm:pt modelId="{80F6AD63-74FB-40E4-9D40-4178AFD87F60}" type="pres">
      <dgm:prSet presAssocID="{14BC708E-A0A1-4102-88E4-E75128B4E51E}" presName="parTx" presStyleLbl="revTx" presStyleIdx="1" presStyleCnt="3">
        <dgm:presLayoutVars>
          <dgm:chMax val="0"/>
          <dgm:chPref val="0"/>
        </dgm:presLayoutVars>
      </dgm:prSet>
      <dgm:spPr/>
    </dgm:pt>
    <dgm:pt modelId="{1375F890-B8F8-4966-ABCD-B672FD4512B7}" type="pres">
      <dgm:prSet presAssocID="{7519C821-85FB-4CA3-BEB5-E4BFBC529B83}" presName="sibTrans" presStyleCnt="0"/>
      <dgm:spPr/>
    </dgm:pt>
    <dgm:pt modelId="{9887B295-B446-4B8E-AEA4-76754DE9DD89}" type="pres">
      <dgm:prSet presAssocID="{C6D21269-399B-4BA2-8621-C7B9DA1E1B8F}" presName="compNode" presStyleCnt="0"/>
      <dgm:spPr/>
    </dgm:pt>
    <dgm:pt modelId="{436A8B1C-2D30-44BB-9150-7099503C8960}" type="pres">
      <dgm:prSet presAssocID="{C6D21269-399B-4BA2-8621-C7B9DA1E1B8F}" presName="bgRect" presStyleLbl="bgShp" presStyleIdx="2" presStyleCnt="3" custLinFactNeighborX="-17"/>
      <dgm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gm:spPr>
    </dgm:pt>
    <dgm:pt modelId="{1A8B8B62-3037-4506-89D7-28710774070B}" type="pres">
      <dgm:prSet presAssocID="{C6D21269-399B-4BA2-8621-C7B9DA1E1B8F}" presName="iconRect" presStyleLbl="node1" presStyleIdx="2" presStyleCnt="3" custScaleX="68302" custScaleY="68302" custLinFactY="-100000" custLinFactNeighborX="-9330" custLinFactNeighborY="-12727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eacher"/>
        </a:ext>
      </dgm:extLst>
    </dgm:pt>
    <dgm:pt modelId="{2FFC6342-A780-4396-8FAC-8E7FAE77A6E2}" type="pres">
      <dgm:prSet presAssocID="{C6D21269-399B-4BA2-8621-C7B9DA1E1B8F}" presName="spaceRect" presStyleCnt="0"/>
      <dgm:spPr/>
    </dgm:pt>
    <dgm:pt modelId="{D5847293-6F0A-4807-B203-585610F4F535}" type="pres">
      <dgm:prSet presAssocID="{C6D21269-399B-4BA2-8621-C7B9DA1E1B8F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44ABB28-0B7D-40F0-8726-3385D62BD567}" type="presOf" srcId="{B633A646-2062-4841-AF18-847B074C6716}" destId="{C95AF6F0-F4DA-48FE-85EB-61ADFB42AA13}" srcOrd="0" destOrd="0" presId="urn:microsoft.com/office/officeart/2018/2/layout/IconVerticalSolidList"/>
    <dgm:cxn modelId="{56ADA02B-9055-4F39-B74D-2D556F11DDB6}" srcId="{E1B432F4-5FDB-4518-9272-2F3934AC6AA2}" destId="{B633A646-2062-4841-AF18-847B074C6716}" srcOrd="0" destOrd="0" parTransId="{DB4A5689-BD48-4D3D-8017-D1E3C49B0DDB}" sibTransId="{1397C75F-5FD8-4120-9A24-A246D042942B}"/>
    <dgm:cxn modelId="{282E4C31-D2E4-4F2E-B7E4-7F072B61355B}" type="presOf" srcId="{E1B432F4-5FDB-4518-9272-2F3934AC6AA2}" destId="{D40A0249-41A7-44A6-A657-361E8C18FD42}" srcOrd="0" destOrd="0" presId="urn:microsoft.com/office/officeart/2018/2/layout/IconVerticalSolidList"/>
    <dgm:cxn modelId="{E4AD895B-72A4-4A6B-A7F4-C77A53EC51BC}" srcId="{E1B432F4-5FDB-4518-9272-2F3934AC6AA2}" destId="{C6D21269-399B-4BA2-8621-C7B9DA1E1B8F}" srcOrd="2" destOrd="0" parTransId="{AA3929B3-1058-4240-AD5D-9518D4976567}" sibTransId="{C79B0F2C-DDB4-44EB-89F7-717146B88B10}"/>
    <dgm:cxn modelId="{EB9839C5-F324-41C4-8950-5284E09FB71E}" srcId="{E1B432F4-5FDB-4518-9272-2F3934AC6AA2}" destId="{14BC708E-A0A1-4102-88E4-E75128B4E51E}" srcOrd="1" destOrd="0" parTransId="{CF221EFF-354A-47A9-A498-1F0BBF01ECB8}" sibTransId="{7519C821-85FB-4CA3-BEB5-E4BFBC529B83}"/>
    <dgm:cxn modelId="{4A4BD2E1-F579-4CB0-A349-6E4A603D3C1F}" type="presOf" srcId="{14BC708E-A0A1-4102-88E4-E75128B4E51E}" destId="{80F6AD63-74FB-40E4-9D40-4178AFD87F60}" srcOrd="0" destOrd="0" presId="urn:microsoft.com/office/officeart/2018/2/layout/IconVerticalSolidList"/>
    <dgm:cxn modelId="{0F0438E4-D0CA-47DC-8484-BFD8CF753812}" type="presOf" srcId="{C6D21269-399B-4BA2-8621-C7B9DA1E1B8F}" destId="{D5847293-6F0A-4807-B203-585610F4F535}" srcOrd="0" destOrd="0" presId="urn:microsoft.com/office/officeart/2018/2/layout/IconVerticalSolidList"/>
    <dgm:cxn modelId="{07CEADA1-F123-4E4C-9E9E-EDC53C6A9D42}" type="presParOf" srcId="{D40A0249-41A7-44A6-A657-361E8C18FD42}" destId="{7D1F47A2-8F6C-4C7F-B3B3-2100C986DE32}" srcOrd="0" destOrd="0" presId="urn:microsoft.com/office/officeart/2018/2/layout/IconVerticalSolidList"/>
    <dgm:cxn modelId="{F2FB5DCA-E48C-4F18-9E21-40A8BA4E97C5}" type="presParOf" srcId="{7D1F47A2-8F6C-4C7F-B3B3-2100C986DE32}" destId="{EC4D957C-BFAC-446D-9573-48333BEC34E6}" srcOrd="0" destOrd="0" presId="urn:microsoft.com/office/officeart/2018/2/layout/IconVerticalSolidList"/>
    <dgm:cxn modelId="{A830D3AF-7E56-4163-A545-B5B0E5253A32}" type="presParOf" srcId="{7D1F47A2-8F6C-4C7F-B3B3-2100C986DE32}" destId="{BE6B2CCF-B717-4C6F-9115-44EF0ECE6018}" srcOrd="1" destOrd="0" presId="urn:microsoft.com/office/officeart/2018/2/layout/IconVerticalSolidList"/>
    <dgm:cxn modelId="{C133A968-EF32-4D7B-99AB-467DBC63AA65}" type="presParOf" srcId="{7D1F47A2-8F6C-4C7F-B3B3-2100C986DE32}" destId="{95420642-092B-41B9-94FA-E0EC36F9AF7E}" srcOrd="2" destOrd="0" presId="urn:microsoft.com/office/officeart/2018/2/layout/IconVerticalSolidList"/>
    <dgm:cxn modelId="{D41F3259-A36F-405E-9981-26F5153F9ECE}" type="presParOf" srcId="{7D1F47A2-8F6C-4C7F-B3B3-2100C986DE32}" destId="{C95AF6F0-F4DA-48FE-85EB-61ADFB42AA13}" srcOrd="3" destOrd="0" presId="urn:microsoft.com/office/officeart/2018/2/layout/IconVerticalSolidList"/>
    <dgm:cxn modelId="{23EAD705-80C2-4A13-8B46-0FDB076A4FC2}" type="presParOf" srcId="{D40A0249-41A7-44A6-A657-361E8C18FD42}" destId="{51DD96AA-8DD7-4B07-A561-5C9B41ACFA3C}" srcOrd="1" destOrd="0" presId="urn:microsoft.com/office/officeart/2018/2/layout/IconVerticalSolidList"/>
    <dgm:cxn modelId="{37270FB1-E3CB-4E7A-934D-8AD3CE1A6A9C}" type="presParOf" srcId="{D40A0249-41A7-44A6-A657-361E8C18FD42}" destId="{38E06421-A6BB-4D10-8565-2812C2C5C6B3}" srcOrd="2" destOrd="0" presId="urn:microsoft.com/office/officeart/2018/2/layout/IconVerticalSolidList"/>
    <dgm:cxn modelId="{A2720370-712D-409A-A691-A76A6B58E669}" type="presParOf" srcId="{38E06421-A6BB-4D10-8565-2812C2C5C6B3}" destId="{79919C57-A32A-40F6-B106-B4E0CE644E4C}" srcOrd="0" destOrd="0" presId="urn:microsoft.com/office/officeart/2018/2/layout/IconVerticalSolidList"/>
    <dgm:cxn modelId="{7F0D094D-67F9-4096-8C3F-6FB86443B146}" type="presParOf" srcId="{38E06421-A6BB-4D10-8565-2812C2C5C6B3}" destId="{99FDF55F-B3E9-423D-AD21-A6446C5D7455}" srcOrd="1" destOrd="0" presId="urn:microsoft.com/office/officeart/2018/2/layout/IconVerticalSolidList"/>
    <dgm:cxn modelId="{A46EF107-6809-4A78-A437-DA4FD0910124}" type="presParOf" srcId="{38E06421-A6BB-4D10-8565-2812C2C5C6B3}" destId="{E98BD5F1-E6F1-491F-A8EE-6A9AD649521E}" srcOrd="2" destOrd="0" presId="urn:microsoft.com/office/officeart/2018/2/layout/IconVerticalSolidList"/>
    <dgm:cxn modelId="{A2F04EF7-8EDA-4B91-A3BA-95A8C47F2083}" type="presParOf" srcId="{38E06421-A6BB-4D10-8565-2812C2C5C6B3}" destId="{80F6AD63-74FB-40E4-9D40-4178AFD87F60}" srcOrd="3" destOrd="0" presId="urn:microsoft.com/office/officeart/2018/2/layout/IconVerticalSolidList"/>
    <dgm:cxn modelId="{600447EF-7DA9-4818-8D45-C741C5E6B34A}" type="presParOf" srcId="{D40A0249-41A7-44A6-A657-361E8C18FD42}" destId="{1375F890-B8F8-4966-ABCD-B672FD4512B7}" srcOrd="3" destOrd="0" presId="urn:microsoft.com/office/officeart/2018/2/layout/IconVerticalSolidList"/>
    <dgm:cxn modelId="{678E6197-2DF8-487D-80B8-DC5109CCDD3F}" type="presParOf" srcId="{D40A0249-41A7-44A6-A657-361E8C18FD42}" destId="{9887B295-B446-4B8E-AEA4-76754DE9DD89}" srcOrd="4" destOrd="0" presId="urn:microsoft.com/office/officeart/2018/2/layout/IconVerticalSolidList"/>
    <dgm:cxn modelId="{27C0A3EB-AFC3-4068-98D6-97C2AE9FB8D1}" type="presParOf" srcId="{9887B295-B446-4B8E-AEA4-76754DE9DD89}" destId="{436A8B1C-2D30-44BB-9150-7099503C8960}" srcOrd="0" destOrd="0" presId="urn:microsoft.com/office/officeart/2018/2/layout/IconVerticalSolidList"/>
    <dgm:cxn modelId="{3914B107-20DC-4ED8-B86C-19F61BC45DBB}" type="presParOf" srcId="{9887B295-B446-4B8E-AEA4-76754DE9DD89}" destId="{1A8B8B62-3037-4506-89D7-28710774070B}" srcOrd="1" destOrd="0" presId="urn:microsoft.com/office/officeart/2018/2/layout/IconVerticalSolidList"/>
    <dgm:cxn modelId="{8C250632-60D4-4813-9B7E-F468D972396C}" type="presParOf" srcId="{9887B295-B446-4B8E-AEA4-76754DE9DD89}" destId="{2FFC6342-A780-4396-8FAC-8E7FAE77A6E2}" srcOrd="2" destOrd="0" presId="urn:microsoft.com/office/officeart/2018/2/layout/IconVerticalSolidList"/>
    <dgm:cxn modelId="{84E4FB42-7EF6-4E5B-9E43-2F003B8E5D13}" type="presParOf" srcId="{9887B295-B446-4B8E-AEA4-76754DE9DD89}" destId="{D5847293-6F0A-4807-B203-585610F4F53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D957C-BFAC-446D-9573-48333BEC34E6}">
      <dsp:nvSpPr>
        <dsp:cNvPr id="0" name=""/>
        <dsp:cNvSpPr/>
      </dsp:nvSpPr>
      <dsp:spPr>
        <a:xfrm>
          <a:off x="0" y="601"/>
          <a:ext cx="5607050" cy="1407541"/>
        </a:xfrm>
        <a:prstGeom prst="rect">
          <a:avLst/>
        </a:prstGeom>
        <a:solidFill>
          <a:schemeClr val="tx1">
            <a:alpha val="7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E6B2CCF-B717-4C6F-9115-44EF0ECE6018}">
      <dsp:nvSpPr>
        <dsp:cNvPr id="0" name=""/>
        <dsp:cNvSpPr/>
      </dsp:nvSpPr>
      <dsp:spPr>
        <a:xfrm>
          <a:off x="522039" y="413556"/>
          <a:ext cx="581632" cy="58163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95AF6F0-F4DA-48FE-85EB-61ADFB42AA13}">
      <dsp:nvSpPr>
        <dsp:cNvPr id="0" name=""/>
        <dsp:cNvSpPr/>
      </dsp:nvSpPr>
      <dsp:spPr>
        <a:xfrm>
          <a:off x="1625711" y="601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noProof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Goal</a:t>
          </a:r>
        </a:p>
      </dsp:txBody>
      <dsp:txXfrm>
        <a:off x="1625711" y="601"/>
        <a:ext cx="3981338" cy="1407541"/>
      </dsp:txXfrm>
    </dsp:sp>
    <dsp:sp modelId="{79919C57-A32A-40F6-B106-B4E0CE644E4C}">
      <dsp:nvSpPr>
        <dsp:cNvPr id="0" name=""/>
        <dsp:cNvSpPr/>
      </dsp:nvSpPr>
      <dsp:spPr>
        <a:xfrm>
          <a:off x="0" y="1760029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9FDF55F-B3E9-423D-AD21-A6446C5D7455}">
      <dsp:nvSpPr>
        <dsp:cNvPr id="0" name=""/>
        <dsp:cNvSpPr/>
      </dsp:nvSpPr>
      <dsp:spPr>
        <a:xfrm>
          <a:off x="476248" y="3909018"/>
          <a:ext cx="581632" cy="58163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0F6AD63-74FB-40E4-9D40-4178AFD87F60}">
      <dsp:nvSpPr>
        <dsp:cNvPr id="0" name=""/>
        <dsp:cNvSpPr/>
      </dsp:nvSpPr>
      <dsp:spPr>
        <a:xfrm>
          <a:off x="1625711" y="1760029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noProof="0" dirty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Model preparations and details</a:t>
          </a:r>
        </a:p>
      </dsp:txBody>
      <dsp:txXfrm>
        <a:off x="1625711" y="1760029"/>
        <a:ext cx="3981338" cy="1407541"/>
      </dsp:txXfrm>
    </dsp:sp>
    <dsp:sp modelId="{436A8B1C-2D30-44BB-9150-7099503C8960}">
      <dsp:nvSpPr>
        <dsp:cNvPr id="0" name=""/>
        <dsp:cNvSpPr/>
      </dsp:nvSpPr>
      <dsp:spPr>
        <a:xfrm>
          <a:off x="0" y="3519456"/>
          <a:ext cx="5607050" cy="1407541"/>
        </a:xfrm>
        <a:prstGeom prst="rect">
          <a:avLst/>
        </a:prstGeom>
        <a:solidFill>
          <a:srgbClr val="000000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A8B8B62-3037-4506-89D7-28710774070B}">
      <dsp:nvSpPr>
        <dsp:cNvPr id="0" name=""/>
        <dsp:cNvSpPr/>
      </dsp:nvSpPr>
      <dsp:spPr>
        <a:xfrm>
          <a:off x="476248" y="2199418"/>
          <a:ext cx="528758" cy="52875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5847293-6F0A-4807-B203-585610F4F535}">
      <dsp:nvSpPr>
        <dsp:cNvPr id="0" name=""/>
        <dsp:cNvSpPr/>
      </dsp:nvSpPr>
      <dsp:spPr>
        <a:xfrm>
          <a:off x="1625711" y="3519456"/>
          <a:ext cx="3981338" cy="14075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965" tIns="148965" rIns="148965" bIns="148965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noProof="0">
              <a:solidFill>
                <a:schemeClr val="bg1"/>
              </a:solidFill>
              <a:effectLst>
                <a:glow rad="152400">
                  <a:schemeClr val="bg1">
                    <a:alpha val="19000"/>
                  </a:schemeClr>
                </a:glow>
              </a:effectLst>
            </a:rPr>
            <a:t>Results and conclusion</a:t>
          </a:r>
        </a:p>
      </dsp:txBody>
      <dsp:txXfrm>
        <a:off x="1625711" y="3519456"/>
        <a:ext cx="3981338" cy="14075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A62EC2-9403-4E3F-B9EE-AC16CAC60F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89550C-613B-478E-B802-C73E6285242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69C108-6DA3-45F2-AE7E-50E80854775B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013C7E-277B-477F-B8EF-FBEECB8A1FC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496058-9ECC-48B6-8A85-7E3A3E39E8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6ED09B-8056-4B81-BB5B-ECA7E0231E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30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6A73B2-5605-4CC4-ADC6-622651651079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D664B-377C-4B68-AF4E-EBDA643118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45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2992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748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35707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521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6903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416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826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5659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FED664B-377C-4B68-AF4E-EBDA643118DF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001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0778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428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2238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275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85611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6587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889930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776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98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352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789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5/3/2021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901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  <p:sldLayoutId id="214748383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Data" Target="../diagrams/data1.xml"/><Relationship Id="rId11" Type="http://schemas.openxmlformats.org/officeDocument/2006/relationships/image" Target="../media/image2.png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notesSlide" Target="../notesSlides/notesSlide2.xml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4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81E6A2-4656-4CFE-9BF4-39D81EE2CA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E78D6-F072-48E7-8270-20EFBDD26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594153"/>
            <a:ext cx="4486656" cy="1231106"/>
          </a:xfrm>
          <a:noFill/>
          <a:ln>
            <a:solidFill>
              <a:schemeClr val="tx1"/>
            </a:solidFill>
          </a:ln>
          <a:effectLst>
            <a:glow rad="152400">
              <a:schemeClr val="tx1">
                <a:alpha val="13000"/>
              </a:schemeClr>
            </a:glow>
          </a:effectLst>
        </p:spPr>
        <p:txBody>
          <a:bodyPr>
            <a:normAutofit/>
          </a:bodyPr>
          <a:lstStyle/>
          <a:p>
            <a:r>
              <a:rPr lang="en-US" sz="3000" dirty="0">
                <a:solidFill>
                  <a:schemeClr val="tx1"/>
                </a:solidFill>
              </a:rPr>
              <a:t>KSU Hedge Fund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C7BD98-5486-489C-BAA0-A69CEFF691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3981815"/>
            <a:ext cx="4486656" cy="70270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Cryptocurrency Analysis and prediction: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Bitcoin (BTC-USD)</a:t>
            </a:r>
          </a:p>
        </p:txBody>
      </p:sp>
      <p:pic>
        <p:nvPicPr>
          <p:cNvPr id="5" name="Picture 4" descr="Finance trade numbers">
            <a:extLst>
              <a:ext uri="{FF2B5EF4-FFF2-40B4-BE49-F238E27FC236}">
                <a16:creationId xmlns:a16="http://schemas.microsoft.com/office/drawing/2014/main" id="{112B9624-F8A1-4831-AE43-1D9E266CFF3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6096000" y="10"/>
            <a:ext cx="6095999" cy="685799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D1E2622-A81D-44D9-A8ED-9208D9C4C1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050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91"/>
    </mc:Choice>
    <mc:Fallback>
      <p:transition spd="slow" advTm="32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9DE503-F7C2-4A40-83F4-4DE931E7D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>
            <a:solidFill>
              <a:schemeClr val="bg1"/>
            </a:solidFill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 Overview</a:t>
            </a:r>
          </a:p>
        </p:txBody>
      </p:sp>
      <p:pic>
        <p:nvPicPr>
          <p:cNvPr id="4" name="Picture 3" descr="Finance trade numbers">
            <a:extLst>
              <a:ext uri="{FF2B5EF4-FFF2-40B4-BE49-F238E27FC236}">
                <a16:creationId xmlns:a16="http://schemas.microsoft.com/office/drawing/2014/main" id="{32F354A1-38C7-4598-A0E1-7A286A3019B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649214" y="0"/>
            <a:ext cx="7541091" cy="6858000"/>
          </a:xfrm>
          <a:prstGeom prst="rect">
            <a:avLst/>
          </a:prstGeom>
        </p:spPr>
      </p:pic>
      <p:graphicFrame>
        <p:nvGraphicFramePr>
          <p:cNvPr id="5" name="Content Placeholder 2" descr="Icon Bullets">
            <a:extLst>
              <a:ext uri="{FF2B5EF4-FFF2-40B4-BE49-F238E27FC236}">
                <a16:creationId xmlns:a16="http://schemas.microsoft.com/office/drawing/2014/main" id="{51938B4F-26EE-4238-880D-3CE26A7E4A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0659285"/>
              </p:ext>
            </p:extLst>
          </p:nvPr>
        </p:nvGraphicFramePr>
        <p:xfrm>
          <a:off x="5619750" y="965200"/>
          <a:ext cx="5607050" cy="492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BC412AD-D188-4934-B3B1-46EC037C7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314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184"/>
    </mc:Choice>
    <mc:Fallback>
      <p:transition spd="slow" advTm="181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Project goals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A913E2-3DF1-46CB-A252-35DF4E198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0908" y="2386254"/>
            <a:ext cx="7729728" cy="6148146"/>
          </a:xfrm>
        </p:spPr>
        <p:txBody>
          <a:bodyPr>
            <a:normAutofit/>
          </a:bodyPr>
          <a:lstStyle/>
          <a:p>
            <a:r>
              <a:rPr lang="en-US" sz="2800" dirty="0"/>
              <a:t>Predicting Bitcoin price </a:t>
            </a:r>
          </a:p>
          <a:p>
            <a:r>
              <a:rPr lang="en-US" sz="2800" dirty="0"/>
              <a:t>Comparing real price and predicted price to see model accuracy</a:t>
            </a:r>
          </a:p>
          <a:p>
            <a:r>
              <a:rPr lang="en-US" sz="2800" dirty="0"/>
              <a:t>Using Recurrent Neural Network(RNN)</a:t>
            </a:r>
          </a:p>
          <a:p>
            <a:endParaRPr lang="en-US" sz="28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0CF5D20-5954-4C21-B518-65D664078A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0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222"/>
    </mc:Choice>
    <mc:Fallback>
      <p:transition spd="slow" advTm="562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Preparations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details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A913E2-3DF1-46CB-A252-35DF4E198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0908" y="1749286"/>
            <a:ext cx="7729728" cy="8269357"/>
          </a:xfrm>
        </p:spPr>
        <p:txBody>
          <a:bodyPr>
            <a:normAutofit/>
          </a:bodyPr>
          <a:lstStyle/>
          <a:p>
            <a:r>
              <a:rPr lang="en-US" sz="2800" dirty="0"/>
              <a:t>Importing the data</a:t>
            </a:r>
          </a:p>
          <a:p>
            <a:r>
              <a:rPr lang="en-US" sz="2800" dirty="0"/>
              <a:t>Cleaning the data</a:t>
            </a:r>
          </a:p>
          <a:p>
            <a:r>
              <a:rPr lang="en-US" sz="2800" dirty="0"/>
              <a:t>Building RNN model</a:t>
            </a:r>
          </a:p>
          <a:p>
            <a:r>
              <a:rPr lang="en-US" sz="2800" dirty="0"/>
              <a:t>Using LSTM layers</a:t>
            </a:r>
          </a:p>
          <a:p>
            <a:r>
              <a:rPr lang="en-US" sz="2800" dirty="0"/>
              <a:t>Compiling Model Optimizer= Adam,  loss= MSE</a:t>
            </a:r>
          </a:p>
          <a:p>
            <a:r>
              <a:rPr lang="en-US" sz="2800" dirty="0"/>
              <a:t>Fitting model to training and testing set 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BA1753E-10C2-4956-936A-E570663973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970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224"/>
    </mc:Choice>
    <mc:Fallback>
      <p:transition spd="slow" advTm="82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Preparations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details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50B3710-777D-4B63-8322-7482AE19E0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0027" y="1230899"/>
            <a:ext cx="6518506" cy="4396202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3D0FB59-A2AF-4DD6-B795-9C7FC03C16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170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22"/>
    </mc:Choice>
    <mc:Fallback>
      <p:transition spd="slow" advTm="13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2681103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Preparations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and 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details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F09D10-DBBC-41C4-A0D0-839E5E7551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4656" y="380170"/>
            <a:ext cx="6963298" cy="19124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2377CB-183D-422F-89B7-AC0F88DAC03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322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14"/>
    </mc:Choice>
    <mc:Fallback>
      <p:transition spd="slow" advTm="126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779577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Results and conclusion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4D1CBB-7FCD-4F2F-81E2-E43A5AF278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4371" y="1644622"/>
            <a:ext cx="7367628" cy="3568756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3D6EE97-EFF6-4EEA-A92F-E7408EBB13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02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446"/>
    </mc:Choice>
    <mc:Fallback>
      <p:transition spd="slow" advTm="76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3F0ADB5-A0B4-4B01-A8C4-FDC34CE22B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6D0FDE-0241-4C21-A720-A694753582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115107-5DA3-4397-A1DA-67705DAE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779577"/>
            <a:ext cx="3363974" cy="1495794"/>
          </a:xfrm>
          <a:noFill/>
          <a:ln w="31750" cap="sq">
            <a:solidFill>
              <a:srgbClr val="FFFFFF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Results and conclusion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0A6BF1-89CD-4E34-9306-5CFF037A7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89372" y="1021374"/>
            <a:ext cx="7067550" cy="45339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CE4B583-FD6B-48B1-8BA8-8B23CF5FE2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1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961"/>
    </mc:Choice>
    <mc:Fallback>
      <p:transition spd="slow" advTm="76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70220-677A-411B-B416-94321A555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65" y="978776"/>
            <a:ext cx="4451773" cy="1174991"/>
          </a:xfrm>
          <a:noFill/>
          <a:ln w="31750" cap="sq">
            <a:solidFill>
              <a:schemeClr val="bg1"/>
            </a:solidFill>
            <a:miter lim="800000"/>
          </a:ln>
          <a:effectLst>
            <a:glow rad="152400">
              <a:schemeClr val="bg1">
                <a:alpha val="13000"/>
              </a:schemeClr>
            </a:glow>
          </a:effectLst>
        </p:spPr>
        <p:txBody>
          <a:bodyPr vert="horz" wrap="square" lIns="182880" tIns="182880" rIns="182880" bIns="18288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4" name="Picture 3" descr="Hand with pen pointing at financial numbers">
            <a:extLst>
              <a:ext uri="{FF2B5EF4-FFF2-40B4-BE49-F238E27FC236}">
                <a16:creationId xmlns:a16="http://schemas.microsoft.com/office/drawing/2014/main" id="{AB2E0BE0-B684-4228-A4DF-58C8CAFFDF47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0" y="10"/>
            <a:ext cx="4657325" cy="685799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7D1328-A694-4327-A93A-3D919FD65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2264" y="2638044"/>
            <a:ext cx="4451773" cy="3101983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Mark Christian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mchris26@kent.edu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5C5AF51-DD16-4E9B-B8F0-FA13A7C7DA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91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40"/>
    </mc:Choice>
    <mc:Fallback>
      <p:transition spd="slow" advTm="11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8223DC-4748-4F7F-8D8D-E4EA5A6C188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612D154-BCA4-47A9-881C-4EFB9658D8A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F4D5ADA-BB6C-46F4-9A97-3A3D44A9A8A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76</TotalTime>
  <Words>115</Words>
  <Application>Microsoft Office PowerPoint</Application>
  <PresentationFormat>Widescreen</PresentationFormat>
  <Paragraphs>34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Gill Sans MT</vt:lpstr>
      <vt:lpstr>Parcel</vt:lpstr>
      <vt:lpstr>KSU Hedge Fund</vt:lpstr>
      <vt:lpstr>Project Overview</vt:lpstr>
      <vt:lpstr>Project goals</vt:lpstr>
      <vt:lpstr>Model Preparations and  details</vt:lpstr>
      <vt:lpstr>Model Preparations and  details</vt:lpstr>
      <vt:lpstr>Model Preparations and  details</vt:lpstr>
      <vt:lpstr>Results and conclusion</vt:lpstr>
      <vt:lpstr>Results and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KSU Hedge Fund</dc:title>
  <dc:creator>mark christian</dc:creator>
  <cp:lastModifiedBy>mark christian</cp:lastModifiedBy>
  <cp:revision>5</cp:revision>
  <dcterms:created xsi:type="dcterms:W3CDTF">2021-05-03T22:20:59Z</dcterms:created>
  <dcterms:modified xsi:type="dcterms:W3CDTF">2021-05-03T23:37:05Z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